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281</TotalTime>
  <Words>453</Words>
  <Application>Microsoft Office PowerPoint</Application>
  <PresentationFormat>On-screen Show (4:3)</PresentationFormat>
  <Paragraphs>59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OMICS International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JG</dc:creator>
  <cp:lastModifiedBy>Kavya Tulasi Mustyala</cp:lastModifiedBy>
  <cp:revision>23</cp:revision>
  <dcterms:created xsi:type="dcterms:W3CDTF">2014-08-08T05:52:16Z</dcterms:created>
  <dcterms:modified xsi:type="dcterms:W3CDTF">2015-10-19T10:20:59Z</dcterms:modified>
</cp:coreProperties>
</file>