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921</TotalTime>
  <Words>451</Words>
  <Application>Microsoft Office PowerPoint</Application>
  <PresentationFormat>On-screen Show (4:3)</PresentationFormat>
  <Paragraphs>49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Vinay Chandra Vipperla</dc:creator>
  <cp:lastModifiedBy>Manjula Podila</cp:lastModifiedBy>
  <cp:revision>70</cp:revision>
  <dcterms:created xsi:type="dcterms:W3CDTF">2014-10-01T07:08:05Z</dcterms:created>
  <dcterms:modified xsi:type="dcterms:W3CDTF">2015-12-02T08:08:29Z</dcterms:modified>
</cp:coreProperties>
</file>