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470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Pramoda Earla</dc:creator>
  <cp:lastModifiedBy>Pramoda</cp:lastModifiedBy>
  <cp:revision>267</cp:revision>
  <dcterms:created xsi:type="dcterms:W3CDTF">2014-10-14T11:42:21Z</dcterms:created>
  <dcterms:modified xsi:type="dcterms:W3CDTF">2015-10-29T13:06:30Z</dcterms:modified>
</cp:coreProperties>
</file>